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05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357A3-3752-48AA-9B04-0D8675352508}" v="8294" dt="2019-05-14T21:42:25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672" y="114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C8404-8114-418F-95CF-73B4A157991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0D0DA12-E1A7-4925-B132-A877AC0DA569}">
      <dgm:prSet/>
      <dgm:spPr/>
      <dgm:t>
        <a:bodyPr/>
        <a:lstStyle/>
        <a:p>
          <a:r>
            <a:rPr lang="en-US"/>
            <a:t>??</a:t>
          </a:r>
        </a:p>
      </dgm:t>
    </dgm:pt>
    <dgm:pt modelId="{477C5AD5-8BEF-40D6-B98B-2C6D91D2AC19}" type="parTrans" cxnId="{BDF0B874-6EE0-4057-B707-F9904E6B8D68}">
      <dgm:prSet/>
      <dgm:spPr/>
      <dgm:t>
        <a:bodyPr/>
        <a:lstStyle/>
        <a:p>
          <a:endParaRPr lang="en-US"/>
        </a:p>
      </dgm:t>
    </dgm:pt>
    <dgm:pt modelId="{8CF0325A-E709-47E4-BF09-ECC41D84561B}" type="sibTrans" cxnId="{BDF0B874-6EE0-4057-B707-F9904E6B8D68}">
      <dgm:prSet/>
      <dgm:spPr/>
      <dgm:t>
        <a:bodyPr/>
        <a:lstStyle/>
        <a:p>
          <a:endParaRPr lang="en-US"/>
        </a:p>
      </dgm:t>
    </dgm:pt>
    <dgm:pt modelId="{7635B8B9-FF53-40DC-92E0-C97AD3166116}">
      <dgm:prSet/>
      <dgm:spPr/>
      <dgm:t>
        <a:bodyPr/>
        <a:lstStyle/>
        <a:p>
          <a:r>
            <a:rPr lang="zh-CN"/>
            <a:t>如果操作数不是</a:t>
          </a:r>
          <a:r>
            <a:rPr lang="en-US"/>
            <a:t>null</a:t>
          </a:r>
          <a:r>
            <a:rPr lang="zh-CN"/>
            <a:t>，那么把它给我；否则的话，给我一个默认值</a:t>
          </a:r>
          <a:endParaRPr lang="en-US"/>
        </a:p>
      </dgm:t>
    </dgm:pt>
    <dgm:pt modelId="{F8A548DE-CD88-4BAD-9BC9-01DD807BEB0E}" type="parTrans" cxnId="{368D5EA1-C68C-463F-B6E6-F5903EA86B98}">
      <dgm:prSet/>
      <dgm:spPr/>
      <dgm:t>
        <a:bodyPr/>
        <a:lstStyle/>
        <a:p>
          <a:endParaRPr lang="en-US"/>
        </a:p>
      </dgm:t>
    </dgm:pt>
    <dgm:pt modelId="{989341BE-315A-40A0-AE20-C4ED677A6830}" type="sibTrans" cxnId="{368D5EA1-C68C-463F-B6E6-F5903EA86B98}">
      <dgm:prSet/>
      <dgm:spPr/>
      <dgm:t>
        <a:bodyPr/>
        <a:lstStyle/>
        <a:p>
          <a:endParaRPr lang="en-US"/>
        </a:p>
      </dgm:t>
    </dgm:pt>
    <dgm:pt modelId="{94E02419-7A65-410B-857D-786F3DBBEE8C}">
      <dgm:prSet/>
      <dgm:spPr/>
      <dgm:t>
        <a:bodyPr/>
        <a:lstStyle/>
        <a:p>
          <a:r>
            <a:rPr lang="zh-CN"/>
            <a:t>如果左边的表达式非</a:t>
          </a:r>
          <a:r>
            <a:rPr lang="en-US"/>
            <a:t>null</a:t>
          </a:r>
          <a:r>
            <a:rPr lang="zh-CN"/>
            <a:t>，那么</a:t>
          </a:r>
          <a:r>
            <a:rPr lang="en-US"/>
            <a:t>??</a:t>
          </a:r>
          <a:r>
            <a:rPr lang="zh-CN"/>
            <a:t>右边的表达式就不会被计算。</a:t>
          </a:r>
          <a:endParaRPr lang="en-US"/>
        </a:p>
      </dgm:t>
    </dgm:pt>
    <dgm:pt modelId="{1FAA7D03-9E94-42EA-BA91-48A65476F2A9}" type="parTrans" cxnId="{D6A52F9B-7601-4C1F-B603-A7147C2F9E2A}">
      <dgm:prSet/>
      <dgm:spPr/>
      <dgm:t>
        <a:bodyPr/>
        <a:lstStyle/>
        <a:p>
          <a:endParaRPr lang="en-US"/>
        </a:p>
      </dgm:t>
    </dgm:pt>
    <dgm:pt modelId="{5D5989C7-E291-4D06-A63F-8F1FE515A965}" type="sibTrans" cxnId="{D6A52F9B-7601-4C1F-B603-A7147C2F9E2A}">
      <dgm:prSet/>
      <dgm:spPr/>
      <dgm:t>
        <a:bodyPr/>
        <a:lstStyle/>
        <a:p>
          <a:endParaRPr lang="en-US"/>
        </a:p>
      </dgm:t>
    </dgm:pt>
    <dgm:pt modelId="{D0BF8735-F11D-43F5-9183-356845492E51}" type="pres">
      <dgm:prSet presAssocID="{EA8C8404-8114-418F-95CF-73B4A1579911}" presName="linear" presStyleCnt="0">
        <dgm:presLayoutVars>
          <dgm:animLvl val="lvl"/>
          <dgm:resizeHandles val="exact"/>
        </dgm:presLayoutVars>
      </dgm:prSet>
      <dgm:spPr/>
    </dgm:pt>
    <dgm:pt modelId="{92BA6A07-BE48-4211-AF20-5907D9D7DA6C}" type="pres">
      <dgm:prSet presAssocID="{D0D0DA12-E1A7-4925-B132-A877AC0DA56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420823-F083-4552-9945-B3E69B0398F3}" type="pres">
      <dgm:prSet presAssocID="{8CF0325A-E709-47E4-BF09-ECC41D84561B}" presName="spacer" presStyleCnt="0"/>
      <dgm:spPr/>
    </dgm:pt>
    <dgm:pt modelId="{0907C617-B3EB-4F32-9860-A9A65CD82A1B}" type="pres">
      <dgm:prSet presAssocID="{7635B8B9-FF53-40DC-92E0-C97AD316611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6B861C6-2281-46D6-9CDC-0CEAF9E09273}" type="pres">
      <dgm:prSet presAssocID="{989341BE-315A-40A0-AE20-C4ED677A6830}" presName="spacer" presStyleCnt="0"/>
      <dgm:spPr/>
    </dgm:pt>
    <dgm:pt modelId="{57BE48BE-9360-4FB3-BE7C-762912D9646D}" type="pres">
      <dgm:prSet presAssocID="{94E02419-7A65-410B-857D-786F3DBBEE8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BC3A26-E408-432F-A462-1A76AF95C981}" type="presOf" srcId="{D0D0DA12-E1A7-4925-B132-A877AC0DA569}" destId="{92BA6A07-BE48-4211-AF20-5907D9D7DA6C}" srcOrd="0" destOrd="0" presId="urn:microsoft.com/office/officeart/2005/8/layout/vList2"/>
    <dgm:cxn modelId="{C4371A4E-C033-4024-84AE-8E151AAD923E}" type="presOf" srcId="{7635B8B9-FF53-40DC-92E0-C97AD3166116}" destId="{0907C617-B3EB-4F32-9860-A9A65CD82A1B}" srcOrd="0" destOrd="0" presId="urn:microsoft.com/office/officeart/2005/8/layout/vList2"/>
    <dgm:cxn modelId="{BDF0B874-6EE0-4057-B707-F9904E6B8D68}" srcId="{EA8C8404-8114-418F-95CF-73B4A1579911}" destId="{D0D0DA12-E1A7-4925-B132-A877AC0DA569}" srcOrd="0" destOrd="0" parTransId="{477C5AD5-8BEF-40D6-B98B-2C6D91D2AC19}" sibTransId="{8CF0325A-E709-47E4-BF09-ECC41D84561B}"/>
    <dgm:cxn modelId="{D11B2B99-A61F-43E2-AAC1-404E5C8F8450}" type="presOf" srcId="{EA8C8404-8114-418F-95CF-73B4A1579911}" destId="{D0BF8735-F11D-43F5-9183-356845492E51}" srcOrd="0" destOrd="0" presId="urn:microsoft.com/office/officeart/2005/8/layout/vList2"/>
    <dgm:cxn modelId="{D6A52F9B-7601-4C1F-B603-A7147C2F9E2A}" srcId="{EA8C8404-8114-418F-95CF-73B4A1579911}" destId="{94E02419-7A65-410B-857D-786F3DBBEE8C}" srcOrd="2" destOrd="0" parTransId="{1FAA7D03-9E94-42EA-BA91-48A65476F2A9}" sibTransId="{5D5989C7-E291-4D06-A63F-8F1FE515A965}"/>
    <dgm:cxn modelId="{368D5EA1-C68C-463F-B6E6-F5903EA86B98}" srcId="{EA8C8404-8114-418F-95CF-73B4A1579911}" destId="{7635B8B9-FF53-40DC-92E0-C97AD3166116}" srcOrd="1" destOrd="0" parTransId="{F8A548DE-CD88-4BAD-9BC9-01DD807BEB0E}" sibTransId="{989341BE-315A-40A0-AE20-C4ED677A6830}"/>
    <dgm:cxn modelId="{1548F2AC-DA89-485D-95CF-28E4AA279A0C}" type="presOf" srcId="{94E02419-7A65-410B-857D-786F3DBBEE8C}" destId="{57BE48BE-9360-4FB3-BE7C-762912D9646D}" srcOrd="0" destOrd="0" presId="urn:microsoft.com/office/officeart/2005/8/layout/vList2"/>
    <dgm:cxn modelId="{DD5FDA6F-BC66-4AFB-B23D-321449460447}" type="presParOf" srcId="{D0BF8735-F11D-43F5-9183-356845492E51}" destId="{92BA6A07-BE48-4211-AF20-5907D9D7DA6C}" srcOrd="0" destOrd="0" presId="urn:microsoft.com/office/officeart/2005/8/layout/vList2"/>
    <dgm:cxn modelId="{3E08808D-B777-4BB4-81F6-58451A17CA3D}" type="presParOf" srcId="{D0BF8735-F11D-43F5-9183-356845492E51}" destId="{64420823-F083-4552-9945-B3E69B0398F3}" srcOrd="1" destOrd="0" presId="urn:microsoft.com/office/officeart/2005/8/layout/vList2"/>
    <dgm:cxn modelId="{A667395A-90A5-4E8B-89B2-8EF7EF6E98EC}" type="presParOf" srcId="{D0BF8735-F11D-43F5-9183-356845492E51}" destId="{0907C617-B3EB-4F32-9860-A9A65CD82A1B}" srcOrd="2" destOrd="0" presId="urn:microsoft.com/office/officeart/2005/8/layout/vList2"/>
    <dgm:cxn modelId="{A99ED029-0FA9-4FA7-8D64-27F1C20AE845}" type="presParOf" srcId="{D0BF8735-F11D-43F5-9183-356845492E51}" destId="{B6B861C6-2281-46D6-9CDC-0CEAF9E09273}" srcOrd="3" destOrd="0" presId="urn:microsoft.com/office/officeart/2005/8/layout/vList2"/>
    <dgm:cxn modelId="{E043FA12-36CA-4DB2-8808-AFC59C3F91E1}" type="presParOf" srcId="{D0BF8735-F11D-43F5-9183-356845492E51}" destId="{57BE48BE-9360-4FB3-BE7C-762912D964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9BED5A-E879-46A7-8B1C-4546A050DEC3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8BA33E30-9DDE-4D20-9893-92C9BBE637C7}">
      <dgm:prSet/>
      <dgm:spPr/>
      <dgm:t>
        <a:bodyPr/>
        <a:lstStyle/>
        <a:p>
          <a:r>
            <a:rPr lang="en-US"/>
            <a:t>C# 6</a:t>
          </a:r>
        </a:p>
      </dgm:t>
    </dgm:pt>
    <dgm:pt modelId="{39A8F5FD-58CB-4212-AD65-C8D801FB8E5E}" type="parTrans" cxnId="{04E043A7-52C6-4920-A902-ACBA3FE3B255}">
      <dgm:prSet/>
      <dgm:spPr/>
      <dgm:t>
        <a:bodyPr/>
        <a:lstStyle/>
        <a:p>
          <a:endParaRPr lang="en-US"/>
        </a:p>
      </dgm:t>
    </dgm:pt>
    <dgm:pt modelId="{B97E6DCB-036E-42F7-8FA2-82B4090012CE}" type="sibTrans" cxnId="{04E043A7-52C6-4920-A902-ACBA3FE3B255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B961A984-89F5-4C5E-8B6E-6812364417B4}">
      <dgm:prSet/>
      <dgm:spPr/>
      <dgm:t>
        <a:bodyPr/>
        <a:lstStyle/>
        <a:p>
          <a:r>
            <a:rPr lang="zh-CN"/>
            <a:t>允许你像 </a:t>
          </a:r>
          <a:r>
            <a:rPr lang="en-US"/>
            <a:t>. </a:t>
          </a:r>
          <a:r>
            <a:rPr lang="zh-CN"/>
            <a:t>操作符那样调用方法或访问成员，除非当左边的操作数是</a:t>
          </a:r>
          <a:r>
            <a:rPr lang="en-US"/>
            <a:t>null</a:t>
          </a:r>
          <a:r>
            <a:rPr lang="zh-CN"/>
            <a:t>的时候，那么整个表达式就是</a:t>
          </a:r>
          <a:r>
            <a:rPr lang="en-US"/>
            <a:t>null</a:t>
          </a:r>
          <a:r>
            <a:rPr lang="zh-CN"/>
            <a:t>，而不会抛出</a:t>
          </a:r>
          <a:r>
            <a:rPr lang="en-US"/>
            <a:t>NullReferenceException</a:t>
          </a:r>
        </a:p>
      </dgm:t>
    </dgm:pt>
    <dgm:pt modelId="{BA2F0872-961A-482B-9106-FEEFB5813556}" type="parTrans" cxnId="{1D0C56E3-E427-45CD-899A-E35710AE1CB8}">
      <dgm:prSet/>
      <dgm:spPr/>
      <dgm:t>
        <a:bodyPr/>
        <a:lstStyle/>
        <a:p>
          <a:endParaRPr lang="en-US"/>
        </a:p>
      </dgm:t>
    </dgm:pt>
    <dgm:pt modelId="{EF978BBA-9C65-418B-B254-CE39F5370EEB}" type="sibTrans" cxnId="{1D0C56E3-E427-45CD-899A-E35710AE1CB8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F01390F1-1B4E-4828-8649-988847B1796E}">
      <dgm:prSet/>
      <dgm:spPr/>
      <dgm:t>
        <a:bodyPr/>
        <a:lstStyle/>
        <a:p>
          <a:r>
            <a:rPr lang="zh-CN"/>
            <a:t>一旦遇到</a:t>
          </a:r>
          <a:r>
            <a:rPr lang="en-US"/>
            <a:t>null</a:t>
          </a:r>
          <a:r>
            <a:rPr lang="zh-CN"/>
            <a:t>，这个操作符就把剩余表达式给短路掉了</a:t>
          </a:r>
          <a:endParaRPr lang="en-US"/>
        </a:p>
      </dgm:t>
    </dgm:pt>
    <dgm:pt modelId="{1FD845B2-B537-4554-98BB-415480C6DFFA}" type="parTrans" cxnId="{9838F3B3-86F3-4904-BF1F-F85734BA61C0}">
      <dgm:prSet/>
      <dgm:spPr/>
      <dgm:t>
        <a:bodyPr/>
        <a:lstStyle/>
        <a:p>
          <a:endParaRPr lang="en-US"/>
        </a:p>
      </dgm:t>
    </dgm:pt>
    <dgm:pt modelId="{DACBA461-7784-41A2-BE6E-460C795E01A0}" type="sibTrans" cxnId="{9838F3B3-86F3-4904-BF1F-F85734BA61C0}">
      <dgm:prSet phldrT="03"/>
      <dgm:spPr/>
      <dgm:t>
        <a:bodyPr/>
        <a:lstStyle/>
        <a:p>
          <a:endParaRPr lang="en-US"/>
        </a:p>
      </dgm:t>
    </dgm:pt>
    <dgm:pt modelId="{E162EAD6-C7B3-4D22-BD8B-9D88FC0D3B09}">
      <dgm:prSet/>
      <dgm:spPr/>
      <dgm:t>
        <a:bodyPr/>
        <a:lstStyle/>
        <a:p>
          <a:r>
            <a:rPr lang="en-US"/>
            <a:t>x?.y?.z </a:t>
          </a:r>
        </a:p>
      </dgm:t>
    </dgm:pt>
    <dgm:pt modelId="{ABE3812D-3070-4588-8DD9-74E46D974EC4}" type="parTrans" cxnId="{55E02872-BE80-416D-AE89-4E6189E2E33B}">
      <dgm:prSet/>
      <dgm:spPr/>
      <dgm:t>
        <a:bodyPr/>
        <a:lstStyle/>
        <a:p>
          <a:endParaRPr lang="en-US"/>
        </a:p>
      </dgm:t>
    </dgm:pt>
    <dgm:pt modelId="{F186448D-48A5-42CE-A1F3-D2D8CE3A23CB}" type="sibTrans" cxnId="{55E02872-BE80-416D-AE89-4E6189E2E33B}">
      <dgm:prSet/>
      <dgm:spPr/>
      <dgm:t>
        <a:bodyPr/>
        <a:lstStyle/>
        <a:p>
          <a:endParaRPr lang="en-US"/>
        </a:p>
      </dgm:t>
    </dgm:pt>
    <dgm:pt modelId="{6ABBF2BC-C4DD-4326-8C4C-45A01479FF4C}">
      <dgm:prSet/>
      <dgm:spPr/>
      <dgm:t>
        <a:bodyPr/>
        <a:lstStyle/>
        <a:p>
          <a:r>
            <a:rPr lang="en-US"/>
            <a:t>x == null ? null : (x.y == null ? null : x.y.z) </a:t>
          </a:r>
          <a:br>
            <a:rPr lang="en-US"/>
          </a:br>
          <a:br>
            <a:rPr lang="en-US"/>
          </a:br>
          <a:endParaRPr lang="en-US"/>
        </a:p>
      </dgm:t>
    </dgm:pt>
    <dgm:pt modelId="{1EDDF42D-D5A5-4712-939C-3AFA5BE3DA18}" type="parTrans" cxnId="{140A25C6-CDC5-4C14-83D2-D1FA5F4E1F94}">
      <dgm:prSet/>
      <dgm:spPr/>
      <dgm:t>
        <a:bodyPr/>
        <a:lstStyle/>
        <a:p>
          <a:endParaRPr lang="en-US"/>
        </a:p>
      </dgm:t>
    </dgm:pt>
    <dgm:pt modelId="{1732532B-40F9-434B-A241-9761227C01E7}" type="sibTrans" cxnId="{140A25C6-CDC5-4C14-83D2-D1FA5F4E1F94}">
      <dgm:prSet/>
      <dgm:spPr/>
      <dgm:t>
        <a:bodyPr/>
        <a:lstStyle/>
        <a:p>
          <a:endParaRPr lang="en-US"/>
        </a:p>
      </dgm:t>
    </dgm:pt>
    <dgm:pt modelId="{BD2E7C78-6F65-4D46-BC80-4691A8B3DAD1}" type="pres">
      <dgm:prSet presAssocID="{209BED5A-E879-46A7-8B1C-4546A050DEC3}" presName="outerComposite" presStyleCnt="0">
        <dgm:presLayoutVars>
          <dgm:chMax val="5"/>
          <dgm:dir/>
          <dgm:resizeHandles val="exact"/>
        </dgm:presLayoutVars>
      </dgm:prSet>
      <dgm:spPr/>
    </dgm:pt>
    <dgm:pt modelId="{033D6A5D-62DD-417A-9691-6AA6E0CF4664}" type="pres">
      <dgm:prSet presAssocID="{209BED5A-E879-46A7-8B1C-4546A050DEC3}" presName="dummyMaxCanvas" presStyleCnt="0">
        <dgm:presLayoutVars/>
      </dgm:prSet>
      <dgm:spPr/>
    </dgm:pt>
    <dgm:pt modelId="{996BB068-0D6F-44A4-A5F7-ABC773B9D477}" type="pres">
      <dgm:prSet presAssocID="{209BED5A-E879-46A7-8B1C-4546A050DEC3}" presName="ThreeNodes_1" presStyleLbl="node1" presStyleIdx="0" presStyleCnt="3">
        <dgm:presLayoutVars>
          <dgm:bulletEnabled val="1"/>
        </dgm:presLayoutVars>
      </dgm:prSet>
      <dgm:spPr/>
    </dgm:pt>
    <dgm:pt modelId="{711618ED-3783-428B-A423-2D2C2487F087}" type="pres">
      <dgm:prSet presAssocID="{209BED5A-E879-46A7-8B1C-4546A050DEC3}" presName="ThreeNodes_2" presStyleLbl="node1" presStyleIdx="1" presStyleCnt="3">
        <dgm:presLayoutVars>
          <dgm:bulletEnabled val="1"/>
        </dgm:presLayoutVars>
      </dgm:prSet>
      <dgm:spPr/>
    </dgm:pt>
    <dgm:pt modelId="{390D336E-4100-42E7-BC0C-34BE346E34B7}" type="pres">
      <dgm:prSet presAssocID="{209BED5A-E879-46A7-8B1C-4546A050DEC3}" presName="ThreeNodes_3" presStyleLbl="node1" presStyleIdx="2" presStyleCnt="3">
        <dgm:presLayoutVars>
          <dgm:bulletEnabled val="1"/>
        </dgm:presLayoutVars>
      </dgm:prSet>
      <dgm:spPr/>
    </dgm:pt>
    <dgm:pt modelId="{26C6F806-6D89-4D52-8C24-9A4150DBEA54}" type="pres">
      <dgm:prSet presAssocID="{209BED5A-E879-46A7-8B1C-4546A050DEC3}" presName="ThreeConn_1-2" presStyleLbl="fgAccFollowNode1" presStyleIdx="0" presStyleCnt="2">
        <dgm:presLayoutVars>
          <dgm:bulletEnabled val="1"/>
        </dgm:presLayoutVars>
      </dgm:prSet>
      <dgm:spPr/>
    </dgm:pt>
    <dgm:pt modelId="{B18C67B2-4BCA-4290-BE37-A64469441B68}" type="pres">
      <dgm:prSet presAssocID="{209BED5A-E879-46A7-8B1C-4546A050DEC3}" presName="ThreeConn_2-3" presStyleLbl="fgAccFollowNode1" presStyleIdx="1" presStyleCnt="2">
        <dgm:presLayoutVars>
          <dgm:bulletEnabled val="1"/>
        </dgm:presLayoutVars>
      </dgm:prSet>
      <dgm:spPr/>
    </dgm:pt>
    <dgm:pt modelId="{642E4CFD-666C-45C4-9048-2F904151A650}" type="pres">
      <dgm:prSet presAssocID="{209BED5A-E879-46A7-8B1C-4546A050DEC3}" presName="ThreeNodes_1_text" presStyleLbl="node1" presStyleIdx="2" presStyleCnt="3">
        <dgm:presLayoutVars>
          <dgm:bulletEnabled val="1"/>
        </dgm:presLayoutVars>
      </dgm:prSet>
      <dgm:spPr/>
    </dgm:pt>
    <dgm:pt modelId="{A89AA0A3-9975-4938-8223-E340B978E757}" type="pres">
      <dgm:prSet presAssocID="{209BED5A-E879-46A7-8B1C-4546A050DEC3}" presName="ThreeNodes_2_text" presStyleLbl="node1" presStyleIdx="2" presStyleCnt="3">
        <dgm:presLayoutVars>
          <dgm:bulletEnabled val="1"/>
        </dgm:presLayoutVars>
      </dgm:prSet>
      <dgm:spPr/>
    </dgm:pt>
    <dgm:pt modelId="{A93E8654-EAA4-41FD-9F57-63F9FC402AFA}" type="pres">
      <dgm:prSet presAssocID="{209BED5A-E879-46A7-8B1C-4546A050DEC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2FAFA0C-813F-443F-806C-3524EB9DE9C3}" type="presOf" srcId="{B97E6DCB-036E-42F7-8FA2-82B4090012CE}" destId="{26C6F806-6D89-4D52-8C24-9A4150DBEA54}" srcOrd="0" destOrd="0" presId="urn:microsoft.com/office/officeart/2005/8/layout/vProcess5"/>
    <dgm:cxn modelId="{37BA201C-EBCC-4ACF-A661-23F740865FE0}" type="presOf" srcId="{E162EAD6-C7B3-4D22-BD8B-9D88FC0D3B09}" destId="{A93E8654-EAA4-41FD-9F57-63F9FC402AFA}" srcOrd="1" destOrd="1" presId="urn:microsoft.com/office/officeart/2005/8/layout/vProcess5"/>
    <dgm:cxn modelId="{07575030-5B61-4889-B4DC-A57033FB1E3B}" type="presOf" srcId="{F01390F1-1B4E-4828-8649-988847B1796E}" destId="{390D336E-4100-42E7-BC0C-34BE346E34B7}" srcOrd="0" destOrd="0" presId="urn:microsoft.com/office/officeart/2005/8/layout/vProcess5"/>
    <dgm:cxn modelId="{F2A5253A-F1AA-4DC6-A9E6-19D713A56477}" type="presOf" srcId="{209BED5A-E879-46A7-8B1C-4546A050DEC3}" destId="{BD2E7C78-6F65-4D46-BC80-4691A8B3DAD1}" srcOrd="0" destOrd="0" presId="urn:microsoft.com/office/officeart/2005/8/layout/vProcess5"/>
    <dgm:cxn modelId="{E430FB63-AE5D-43BB-8B27-F77A8CB12539}" type="presOf" srcId="{B961A984-89F5-4C5E-8B6E-6812364417B4}" destId="{711618ED-3783-428B-A423-2D2C2487F087}" srcOrd="0" destOrd="0" presId="urn:microsoft.com/office/officeart/2005/8/layout/vProcess5"/>
    <dgm:cxn modelId="{03794570-839A-47DB-A5F1-912999FE714B}" type="presOf" srcId="{F01390F1-1B4E-4828-8649-988847B1796E}" destId="{A93E8654-EAA4-41FD-9F57-63F9FC402AFA}" srcOrd="1" destOrd="0" presId="urn:microsoft.com/office/officeart/2005/8/layout/vProcess5"/>
    <dgm:cxn modelId="{FC02A550-1E40-4B41-B940-030439AA7C49}" type="presOf" srcId="{B961A984-89F5-4C5E-8B6E-6812364417B4}" destId="{A89AA0A3-9975-4938-8223-E340B978E757}" srcOrd="1" destOrd="0" presId="urn:microsoft.com/office/officeart/2005/8/layout/vProcess5"/>
    <dgm:cxn modelId="{55E02872-BE80-416D-AE89-4E6189E2E33B}" srcId="{F01390F1-1B4E-4828-8649-988847B1796E}" destId="{E162EAD6-C7B3-4D22-BD8B-9D88FC0D3B09}" srcOrd="0" destOrd="0" parTransId="{ABE3812D-3070-4588-8DD9-74E46D974EC4}" sibTransId="{F186448D-48A5-42CE-A1F3-D2D8CE3A23CB}"/>
    <dgm:cxn modelId="{7F399775-A249-42D0-B062-6731B4FAA4BF}" type="presOf" srcId="{8BA33E30-9DDE-4D20-9893-92C9BBE637C7}" destId="{996BB068-0D6F-44A4-A5F7-ABC773B9D477}" srcOrd="0" destOrd="0" presId="urn:microsoft.com/office/officeart/2005/8/layout/vProcess5"/>
    <dgm:cxn modelId="{441E2C59-F6E5-4ED2-BE51-1359E8404062}" type="presOf" srcId="{E162EAD6-C7B3-4D22-BD8B-9D88FC0D3B09}" destId="{390D336E-4100-42E7-BC0C-34BE346E34B7}" srcOrd="0" destOrd="1" presId="urn:microsoft.com/office/officeart/2005/8/layout/vProcess5"/>
    <dgm:cxn modelId="{CC43728F-DD06-4FE1-A5C5-D01913B63A1D}" type="presOf" srcId="{6ABBF2BC-C4DD-4326-8C4C-45A01479FF4C}" destId="{390D336E-4100-42E7-BC0C-34BE346E34B7}" srcOrd="0" destOrd="2" presId="urn:microsoft.com/office/officeart/2005/8/layout/vProcess5"/>
    <dgm:cxn modelId="{04E043A7-52C6-4920-A902-ACBA3FE3B255}" srcId="{209BED5A-E879-46A7-8B1C-4546A050DEC3}" destId="{8BA33E30-9DDE-4D20-9893-92C9BBE637C7}" srcOrd="0" destOrd="0" parTransId="{39A8F5FD-58CB-4212-AD65-C8D801FB8E5E}" sibTransId="{B97E6DCB-036E-42F7-8FA2-82B4090012CE}"/>
    <dgm:cxn modelId="{9838F3B3-86F3-4904-BF1F-F85734BA61C0}" srcId="{209BED5A-E879-46A7-8B1C-4546A050DEC3}" destId="{F01390F1-1B4E-4828-8649-988847B1796E}" srcOrd="2" destOrd="0" parTransId="{1FD845B2-B537-4554-98BB-415480C6DFFA}" sibTransId="{DACBA461-7784-41A2-BE6E-460C795E01A0}"/>
    <dgm:cxn modelId="{626483B8-8304-4AD6-B047-41DA25DDEE18}" type="presOf" srcId="{EF978BBA-9C65-418B-B254-CE39F5370EEB}" destId="{B18C67B2-4BCA-4290-BE37-A64469441B68}" srcOrd="0" destOrd="0" presId="urn:microsoft.com/office/officeart/2005/8/layout/vProcess5"/>
    <dgm:cxn modelId="{B72D67BD-569E-4DF9-A96D-C20CBCF842EE}" type="presOf" srcId="{8BA33E30-9DDE-4D20-9893-92C9BBE637C7}" destId="{642E4CFD-666C-45C4-9048-2F904151A650}" srcOrd="1" destOrd="0" presId="urn:microsoft.com/office/officeart/2005/8/layout/vProcess5"/>
    <dgm:cxn modelId="{140A25C6-CDC5-4C14-83D2-D1FA5F4E1F94}" srcId="{F01390F1-1B4E-4828-8649-988847B1796E}" destId="{6ABBF2BC-C4DD-4326-8C4C-45A01479FF4C}" srcOrd="1" destOrd="0" parTransId="{1EDDF42D-D5A5-4712-939C-3AFA5BE3DA18}" sibTransId="{1732532B-40F9-434B-A241-9761227C01E7}"/>
    <dgm:cxn modelId="{687DA4D9-057A-413B-A801-568AF7AC672C}" type="presOf" srcId="{6ABBF2BC-C4DD-4326-8C4C-45A01479FF4C}" destId="{A93E8654-EAA4-41FD-9F57-63F9FC402AFA}" srcOrd="1" destOrd="2" presId="urn:microsoft.com/office/officeart/2005/8/layout/vProcess5"/>
    <dgm:cxn modelId="{1D0C56E3-E427-45CD-899A-E35710AE1CB8}" srcId="{209BED5A-E879-46A7-8B1C-4546A050DEC3}" destId="{B961A984-89F5-4C5E-8B6E-6812364417B4}" srcOrd="1" destOrd="0" parTransId="{BA2F0872-961A-482B-9106-FEEFB5813556}" sibTransId="{EF978BBA-9C65-418B-B254-CE39F5370EEB}"/>
    <dgm:cxn modelId="{BA676B50-D3CC-4A4F-90E9-7F1E53BE71E1}" type="presParOf" srcId="{BD2E7C78-6F65-4D46-BC80-4691A8B3DAD1}" destId="{033D6A5D-62DD-417A-9691-6AA6E0CF4664}" srcOrd="0" destOrd="0" presId="urn:microsoft.com/office/officeart/2005/8/layout/vProcess5"/>
    <dgm:cxn modelId="{2407ED2B-31FF-4D0C-BAF9-555872EA28D6}" type="presParOf" srcId="{BD2E7C78-6F65-4D46-BC80-4691A8B3DAD1}" destId="{996BB068-0D6F-44A4-A5F7-ABC773B9D477}" srcOrd="1" destOrd="0" presId="urn:microsoft.com/office/officeart/2005/8/layout/vProcess5"/>
    <dgm:cxn modelId="{1B977711-BFF0-4F0F-BEF3-6691D9DE3C5A}" type="presParOf" srcId="{BD2E7C78-6F65-4D46-BC80-4691A8B3DAD1}" destId="{711618ED-3783-428B-A423-2D2C2487F087}" srcOrd="2" destOrd="0" presId="urn:microsoft.com/office/officeart/2005/8/layout/vProcess5"/>
    <dgm:cxn modelId="{3F8B2246-52C2-4AB7-8056-2C18CCB7976A}" type="presParOf" srcId="{BD2E7C78-6F65-4D46-BC80-4691A8B3DAD1}" destId="{390D336E-4100-42E7-BC0C-34BE346E34B7}" srcOrd="3" destOrd="0" presId="urn:microsoft.com/office/officeart/2005/8/layout/vProcess5"/>
    <dgm:cxn modelId="{7E1E12DC-3A73-477F-B33A-A4E88FA67BD7}" type="presParOf" srcId="{BD2E7C78-6F65-4D46-BC80-4691A8B3DAD1}" destId="{26C6F806-6D89-4D52-8C24-9A4150DBEA54}" srcOrd="4" destOrd="0" presId="urn:microsoft.com/office/officeart/2005/8/layout/vProcess5"/>
    <dgm:cxn modelId="{B6AD1008-C1AC-4994-8A4A-6587EFDD6782}" type="presParOf" srcId="{BD2E7C78-6F65-4D46-BC80-4691A8B3DAD1}" destId="{B18C67B2-4BCA-4290-BE37-A64469441B68}" srcOrd="5" destOrd="0" presId="urn:microsoft.com/office/officeart/2005/8/layout/vProcess5"/>
    <dgm:cxn modelId="{4DCB0B95-0EC6-40B2-8495-9BED9E73031F}" type="presParOf" srcId="{BD2E7C78-6F65-4D46-BC80-4691A8B3DAD1}" destId="{642E4CFD-666C-45C4-9048-2F904151A650}" srcOrd="6" destOrd="0" presId="urn:microsoft.com/office/officeart/2005/8/layout/vProcess5"/>
    <dgm:cxn modelId="{587AFD37-61BF-47D8-ACC0-2D2883CE40D6}" type="presParOf" srcId="{BD2E7C78-6F65-4D46-BC80-4691A8B3DAD1}" destId="{A89AA0A3-9975-4938-8223-E340B978E757}" srcOrd="7" destOrd="0" presId="urn:microsoft.com/office/officeart/2005/8/layout/vProcess5"/>
    <dgm:cxn modelId="{CC17031A-2EA5-4C8B-8FBB-62275EBE44FB}" type="presParOf" srcId="{BD2E7C78-6F65-4D46-BC80-4691A8B3DAD1}" destId="{A93E8654-EAA4-41FD-9F57-63F9FC402AF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702669-8CD9-40C9-A209-8D492D08F05F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0BC82EB-9F5B-4D9D-818E-F38D9015CA27}">
      <dgm:prSet/>
      <dgm:spPr/>
      <dgm:t>
        <a:bodyPr/>
        <a:lstStyle/>
        <a:p>
          <a:r>
            <a:rPr lang="zh-CN"/>
            <a:t>最终的表达式必须可以接受</a:t>
          </a:r>
          <a:r>
            <a:rPr lang="en-US"/>
            <a:t>null</a:t>
          </a:r>
        </a:p>
      </dgm:t>
    </dgm:pt>
    <dgm:pt modelId="{0F757657-966F-4388-805A-1C42E217CF58}" type="parTrans" cxnId="{16AD10BB-FE5E-4F3E-81BE-2E7BAD769A7F}">
      <dgm:prSet/>
      <dgm:spPr/>
      <dgm:t>
        <a:bodyPr/>
        <a:lstStyle/>
        <a:p>
          <a:endParaRPr lang="en-US"/>
        </a:p>
      </dgm:t>
    </dgm:pt>
    <dgm:pt modelId="{F446C279-D0ED-4A66-942B-97480B2F8E97}" type="sibTrans" cxnId="{16AD10BB-FE5E-4F3E-81BE-2E7BAD769A7F}">
      <dgm:prSet/>
      <dgm:spPr/>
      <dgm:t>
        <a:bodyPr/>
        <a:lstStyle/>
        <a:p>
          <a:endParaRPr lang="en-US"/>
        </a:p>
      </dgm:t>
    </dgm:pt>
    <dgm:pt modelId="{4F62A01A-9DAE-4D1E-AD86-0935963EAB4A}">
      <dgm:prSet/>
      <dgm:spPr/>
      <dgm:t>
        <a:bodyPr/>
        <a:lstStyle/>
        <a:p>
          <a:r>
            <a:rPr lang="zh-CN"/>
            <a:t>可以和</a:t>
          </a:r>
          <a:r>
            <a:rPr lang="en-US"/>
            <a:t>Null</a:t>
          </a:r>
          <a:r>
            <a:rPr lang="zh-CN"/>
            <a:t>合并操作符一起使用</a:t>
          </a:r>
          <a:endParaRPr lang="en-US"/>
        </a:p>
      </dgm:t>
    </dgm:pt>
    <dgm:pt modelId="{229ADEF5-6029-4C92-A871-9E728D89F663}" type="parTrans" cxnId="{4C47B740-AD1F-42EE-A157-EBA78D8BF466}">
      <dgm:prSet/>
      <dgm:spPr/>
      <dgm:t>
        <a:bodyPr/>
        <a:lstStyle/>
        <a:p>
          <a:endParaRPr lang="en-US"/>
        </a:p>
      </dgm:t>
    </dgm:pt>
    <dgm:pt modelId="{67C88BEA-DD03-4388-BA8C-DE3FFCF6159C}" type="sibTrans" cxnId="{4C47B740-AD1F-42EE-A157-EBA78D8BF466}">
      <dgm:prSet/>
      <dgm:spPr/>
      <dgm:t>
        <a:bodyPr/>
        <a:lstStyle/>
        <a:p>
          <a:endParaRPr lang="en-US"/>
        </a:p>
      </dgm:t>
    </dgm:pt>
    <dgm:pt modelId="{AAC3DB99-E673-4B2B-97ED-79667209D326}" type="pres">
      <dgm:prSet presAssocID="{DD702669-8CD9-40C9-A209-8D492D08F05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5A91A5-0531-42F2-A50A-3E7450B58EA7}" type="pres">
      <dgm:prSet presAssocID="{C0BC82EB-9F5B-4D9D-818E-F38D9015CA27}" presName="root" presStyleCnt="0"/>
      <dgm:spPr/>
    </dgm:pt>
    <dgm:pt modelId="{92732E04-156A-4C7C-B0F2-1DCD397D2E3A}" type="pres">
      <dgm:prSet presAssocID="{C0BC82EB-9F5B-4D9D-818E-F38D9015CA27}" presName="rootComposite" presStyleCnt="0"/>
      <dgm:spPr/>
    </dgm:pt>
    <dgm:pt modelId="{86B686C6-3A80-4C1C-98B8-463D72E4E2D5}" type="pres">
      <dgm:prSet presAssocID="{C0BC82EB-9F5B-4D9D-818E-F38D9015CA27}" presName="rootText" presStyleLbl="node1" presStyleIdx="0" presStyleCnt="2"/>
      <dgm:spPr/>
    </dgm:pt>
    <dgm:pt modelId="{C5FED9AE-24F1-48E7-991A-98146F93EBF9}" type="pres">
      <dgm:prSet presAssocID="{C0BC82EB-9F5B-4D9D-818E-F38D9015CA27}" presName="rootConnector" presStyleLbl="node1" presStyleIdx="0" presStyleCnt="2"/>
      <dgm:spPr/>
    </dgm:pt>
    <dgm:pt modelId="{9E99AF16-99CB-4018-B03C-E609D3B1F99C}" type="pres">
      <dgm:prSet presAssocID="{C0BC82EB-9F5B-4D9D-818E-F38D9015CA27}" presName="childShape" presStyleCnt="0"/>
      <dgm:spPr/>
    </dgm:pt>
    <dgm:pt modelId="{3C13F62B-9B37-4D62-8ACB-0963DE8BBC96}" type="pres">
      <dgm:prSet presAssocID="{4F62A01A-9DAE-4D1E-AD86-0935963EAB4A}" presName="root" presStyleCnt="0"/>
      <dgm:spPr/>
    </dgm:pt>
    <dgm:pt modelId="{C5D67BFE-180D-4460-999A-7330CEFBA576}" type="pres">
      <dgm:prSet presAssocID="{4F62A01A-9DAE-4D1E-AD86-0935963EAB4A}" presName="rootComposite" presStyleCnt="0"/>
      <dgm:spPr/>
    </dgm:pt>
    <dgm:pt modelId="{54CAA61E-6E56-4C66-92D0-8CC74C1A891F}" type="pres">
      <dgm:prSet presAssocID="{4F62A01A-9DAE-4D1E-AD86-0935963EAB4A}" presName="rootText" presStyleLbl="node1" presStyleIdx="1" presStyleCnt="2"/>
      <dgm:spPr/>
    </dgm:pt>
    <dgm:pt modelId="{FF35B1A1-F013-4F8D-B2CE-D76D8B65B36A}" type="pres">
      <dgm:prSet presAssocID="{4F62A01A-9DAE-4D1E-AD86-0935963EAB4A}" presName="rootConnector" presStyleLbl="node1" presStyleIdx="1" presStyleCnt="2"/>
      <dgm:spPr/>
    </dgm:pt>
    <dgm:pt modelId="{ED9D3403-DED8-4A1A-9F93-ABE7E0855A79}" type="pres">
      <dgm:prSet presAssocID="{4F62A01A-9DAE-4D1E-AD86-0935963EAB4A}" presName="childShape" presStyleCnt="0"/>
      <dgm:spPr/>
    </dgm:pt>
  </dgm:ptLst>
  <dgm:cxnLst>
    <dgm:cxn modelId="{4C47B740-AD1F-42EE-A157-EBA78D8BF466}" srcId="{DD702669-8CD9-40C9-A209-8D492D08F05F}" destId="{4F62A01A-9DAE-4D1E-AD86-0935963EAB4A}" srcOrd="1" destOrd="0" parTransId="{229ADEF5-6029-4C92-A871-9E728D89F663}" sibTransId="{67C88BEA-DD03-4388-BA8C-DE3FFCF6159C}"/>
    <dgm:cxn modelId="{76717B75-74E1-44F8-9F13-A120AEE25002}" type="presOf" srcId="{DD702669-8CD9-40C9-A209-8D492D08F05F}" destId="{AAC3DB99-E673-4B2B-97ED-79667209D326}" srcOrd="0" destOrd="0" presId="urn:microsoft.com/office/officeart/2005/8/layout/hierarchy3"/>
    <dgm:cxn modelId="{EC241DA9-61C1-4FC7-A31C-3B9257B099A9}" type="presOf" srcId="{C0BC82EB-9F5B-4D9D-818E-F38D9015CA27}" destId="{86B686C6-3A80-4C1C-98B8-463D72E4E2D5}" srcOrd="0" destOrd="0" presId="urn:microsoft.com/office/officeart/2005/8/layout/hierarchy3"/>
    <dgm:cxn modelId="{EECB95AA-DC1F-460E-BCD2-C6147B285EFA}" type="presOf" srcId="{C0BC82EB-9F5B-4D9D-818E-F38D9015CA27}" destId="{C5FED9AE-24F1-48E7-991A-98146F93EBF9}" srcOrd="1" destOrd="0" presId="urn:microsoft.com/office/officeart/2005/8/layout/hierarchy3"/>
    <dgm:cxn modelId="{87EBDCB1-59F1-4EF8-89D4-4299A07FB5B3}" type="presOf" srcId="{4F62A01A-9DAE-4D1E-AD86-0935963EAB4A}" destId="{54CAA61E-6E56-4C66-92D0-8CC74C1A891F}" srcOrd="0" destOrd="0" presId="urn:microsoft.com/office/officeart/2005/8/layout/hierarchy3"/>
    <dgm:cxn modelId="{16AD10BB-FE5E-4F3E-81BE-2E7BAD769A7F}" srcId="{DD702669-8CD9-40C9-A209-8D492D08F05F}" destId="{C0BC82EB-9F5B-4D9D-818E-F38D9015CA27}" srcOrd="0" destOrd="0" parTransId="{0F757657-966F-4388-805A-1C42E217CF58}" sibTransId="{F446C279-D0ED-4A66-942B-97480B2F8E97}"/>
    <dgm:cxn modelId="{C2D50FC1-9EA4-4D00-8030-5ECE37CC4F73}" type="presOf" srcId="{4F62A01A-9DAE-4D1E-AD86-0935963EAB4A}" destId="{FF35B1A1-F013-4F8D-B2CE-D76D8B65B36A}" srcOrd="1" destOrd="0" presId="urn:microsoft.com/office/officeart/2005/8/layout/hierarchy3"/>
    <dgm:cxn modelId="{F48011E2-B18A-4FB7-B1A7-461E4980FD12}" type="presParOf" srcId="{AAC3DB99-E673-4B2B-97ED-79667209D326}" destId="{615A91A5-0531-42F2-A50A-3E7450B58EA7}" srcOrd="0" destOrd="0" presId="urn:microsoft.com/office/officeart/2005/8/layout/hierarchy3"/>
    <dgm:cxn modelId="{D2282E48-D81A-4F00-ACE1-BF150B44C29E}" type="presParOf" srcId="{615A91A5-0531-42F2-A50A-3E7450B58EA7}" destId="{92732E04-156A-4C7C-B0F2-1DCD397D2E3A}" srcOrd="0" destOrd="0" presId="urn:microsoft.com/office/officeart/2005/8/layout/hierarchy3"/>
    <dgm:cxn modelId="{730D4AC5-5627-43AC-9EA3-43A582599E46}" type="presParOf" srcId="{92732E04-156A-4C7C-B0F2-1DCD397D2E3A}" destId="{86B686C6-3A80-4C1C-98B8-463D72E4E2D5}" srcOrd="0" destOrd="0" presId="urn:microsoft.com/office/officeart/2005/8/layout/hierarchy3"/>
    <dgm:cxn modelId="{5F6CC8EB-A098-4B93-800D-F222BFDADF70}" type="presParOf" srcId="{92732E04-156A-4C7C-B0F2-1DCD397D2E3A}" destId="{C5FED9AE-24F1-48E7-991A-98146F93EBF9}" srcOrd="1" destOrd="0" presId="urn:microsoft.com/office/officeart/2005/8/layout/hierarchy3"/>
    <dgm:cxn modelId="{275A167B-B8BF-4753-AF85-E3E579827E28}" type="presParOf" srcId="{615A91A5-0531-42F2-A50A-3E7450B58EA7}" destId="{9E99AF16-99CB-4018-B03C-E609D3B1F99C}" srcOrd="1" destOrd="0" presId="urn:microsoft.com/office/officeart/2005/8/layout/hierarchy3"/>
    <dgm:cxn modelId="{9365AB1D-4FF1-4871-86C7-7D9B8622C2E1}" type="presParOf" srcId="{AAC3DB99-E673-4B2B-97ED-79667209D326}" destId="{3C13F62B-9B37-4D62-8ACB-0963DE8BBC96}" srcOrd="1" destOrd="0" presId="urn:microsoft.com/office/officeart/2005/8/layout/hierarchy3"/>
    <dgm:cxn modelId="{652CB0D1-BC98-48F6-AF04-69267B51A849}" type="presParOf" srcId="{3C13F62B-9B37-4D62-8ACB-0963DE8BBC96}" destId="{C5D67BFE-180D-4460-999A-7330CEFBA576}" srcOrd="0" destOrd="0" presId="urn:microsoft.com/office/officeart/2005/8/layout/hierarchy3"/>
    <dgm:cxn modelId="{66DE62A1-AF3E-4AAF-A368-3543F9230B76}" type="presParOf" srcId="{C5D67BFE-180D-4460-999A-7330CEFBA576}" destId="{54CAA61E-6E56-4C66-92D0-8CC74C1A891F}" srcOrd="0" destOrd="0" presId="urn:microsoft.com/office/officeart/2005/8/layout/hierarchy3"/>
    <dgm:cxn modelId="{2D27F2CF-4D2D-457B-8CE2-33B6A3344E76}" type="presParOf" srcId="{C5D67BFE-180D-4460-999A-7330CEFBA576}" destId="{FF35B1A1-F013-4F8D-B2CE-D76D8B65B36A}" srcOrd="1" destOrd="0" presId="urn:microsoft.com/office/officeart/2005/8/layout/hierarchy3"/>
    <dgm:cxn modelId="{FB1A2D8E-6B21-4E3F-8A79-B7246799E4CF}" type="presParOf" srcId="{3C13F62B-9B37-4D62-8ACB-0963DE8BBC96}" destId="{ED9D3403-DED8-4A1A-9F93-ABE7E0855A7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A6A07-BE48-4211-AF20-5907D9D7DA6C}">
      <dsp:nvSpPr>
        <dsp:cNvPr id="0" name=""/>
        <dsp:cNvSpPr/>
      </dsp:nvSpPr>
      <dsp:spPr>
        <a:xfrm>
          <a:off x="0" y="260172"/>
          <a:ext cx="6513603" cy="1726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??</a:t>
          </a:r>
        </a:p>
      </dsp:txBody>
      <dsp:txXfrm>
        <a:off x="84301" y="344473"/>
        <a:ext cx="6345001" cy="1558318"/>
      </dsp:txXfrm>
    </dsp:sp>
    <dsp:sp modelId="{0907C617-B3EB-4F32-9860-A9A65CD82A1B}">
      <dsp:nvSpPr>
        <dsp:cNvPr id="0" name=""/>
        <dsp:cNvSpPr/>
      </dsp:nvSpPr>
      <dsp:spPr>
        <a:xfrm>
          <a:off x="0" y="2079252"/>
          <a:ext cx="6513603" cy="172692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如果操作数不是</a:t>
          </a:r>
          <a:r>
            <a:rPr lang="en-US" sz="3200" kern="1200"/>
            <a:t>null</a:t>
          </a:r>
          <a:r>
            <a:rPr lang="zh-CN" sz="3200" kern="1200"/>
            <a:t>，那么把它给我；否则的话，给我一个默认值</a:t>
          </a:r>
          <a:endParaRPr lang="en-US" sz="3200" kern="1200"/>
        </a:p>
      </dsp:txBody>
      <dsp:txXfrm>
        <a:off x="84301" y="2163553"/>
        <a:ext cx="6345001" cy="1558318"/>
      </dsp:txXfrm>
    </dsp:sp>
    <dsp:sp modelId="{57BE48BE-9360-4FB3-BE7C-762912D9646D}">
      <dsp:nvSpPr>
        <dsp:cNvPr id="0" name=""/>
        <dsp:cNvSpPr/>
      </dsp:nvSpPr>
      <dsp:spPr>
        <a:xfrm>
          <a:off x="0" y="3898333"/>
          <a:ext cx="6513603" cy="172692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如果左边的表达式非</a:t>
          </a:r>
          <a:r>
            <a:rPr lang="en-US" sz="3200" kern="1200"/>
            <a:t>null</a:t>
          </a:r>
          <a:r>
            <a:rPr lang="zh-CN" sz="3200" kern="1200"/>
            <a:t>，那么</a:t>
          </a:r>
          <a:r>
            <a:rPr lang="en-US" sz="3200" kern="1200"/>
            <a:t>??</a:t>
          </a:r>
          <a:r>
            <a:rPr lang="zh-CN" sz="3200" kern="1200"/>
            <a:t>右边的表达式就不会被计算。</a:t>
          </a:r>
          <a:endParaRPr lang="en-US" sz="3200" kern="1200"/>
        </a:p>
      </dsp:txBody>
      <dsp:txXfrm>
        <a:off x="84301" y="3982634"/>
        <a:ext cx="6345001" cy="1558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BB068-0D6F-44A4-A5F7-ABC773B9D477}">
      <dsp:nvSpPr>
        <dsp:cNvPr id="0" name=""/>
        <dsp:cNvSpPr/>
      </dsp:nvSpPr>
      <dsp:spPr>
        <a:xfrm>
          <a:off x="0" y="0"/>
          <a:ext cx="8938260" cy="12242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C# 6</a:t>
          </a:r>
        </a:p>
      </dsp:txBody>
      <dsp:txXfrm>
        <a:off x="35858" y="35858"/>
        <a:ext cx="7617153" cy="1152576"/>
      </dsp:txXfrm>
    </dsp:sp>
    <dsp:sp modelId="{711618ED-3783-428B-A423-2D2C2487F087}">
      <dsp:nvSpPr>
        <dsp:cNvPr id="0" name=""/>
        <dsp:cNvSpPr/>
      </dsp:nvSpPr>
      <dsp:spPr>
        <a:xfrm>
          <a:off x="788669" y="1428340"/>
          <a:ext cx="8938260" cy="12242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允许你像 </a:t>
          </a:r>
          <a:r>
            <a:rPr lang="en-US" sz="1400" kern="1200"/>
            <a:t>. </a:t>
          </a:r>
          <a:r>
            <a:rPr lang="zh-CN" sz="1400" kern="1200"/>
            <a:t>操作符那样调用方法或访问成员，除非当左边的操作数是</a:t>
          </a:r>
          <a:r>
            <a:rPr lang="en-US" sz="1400" kern="1200"/>
            <a:t>null</a:t>
          </a:r>
          <a:r>
            <a:rPr lang="zh-CN" sz="1400" kern="1200"/>
            <a:t>的时候，那么整个表达式就是</a:t>
          </a:r>
          <a:r>
            <a:rPr lang="en-US" sz="1400" kern="1200"/>
            <a:t>null</a:t>
          </a:r>
          <a:r>
            <a:rPr lang="zh-CN" sz="1400" kern="1200"/>
            <a:t>，而不会抛出</a:t>
          </a:r>
          <a:r>
            <a:rPr lang="en-US" sz="1400" kern="1200"/>
            <a:t>NullReferenceException</a:t>
          </a:r>
        </a:p>
      </dsp:txBody>
      <dsp:txXfrm>
        <a:off x="824527" y="1464198"/>
        <a:ext cx="7282084" cy="1152576"/>
      </dsp:txXfrm>
    </dsp:sp>
    <dsp:sp modelId="{390D336E-4100-42E7-BC0C-34BE346E34B7}">
      <dsp:nvSpPr>
        <dsp:cNvPr id="0" name=""/>
        <dsp:cNvSpPr/>
      </dsp:nvSpPr>
      <dsp:spPr>
        <a:xfrm>
          <a:off x="1577339" y="2856681"/>
          <a:ext cx="8938260" cy="12242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一旦遇到</a:t>
          </a:r>
          <a:r>
            <a:rPr lang="en-US" sz="1400" kern="1200"/>
            <a:t>null</a:t>
          </a:r>
          <a:r>
            <a:rPr lang="zh-CN" sz="1400" kern="1200"/>
            <a:t>，这个操作符就把剩余表达式给短路掉了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x?.y?.z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x == null ? null : (x.y == null ? null : x.y.z) </a:t>
          </a:r>
          <a:br>
            <a:rPr lang="en-US" sz="1100" kern="1200"/>
          </a:br>
          <a:br>
            <a:rPr lang="en-US" sz="1100" kern="1200"/>
          </a:br>
          <a:endParaRPr lang="en-US" sz="1100" kern="1200"/>
        </a:p>
      </dsp:txBody>
      <dsp:txXfrm>
        <a:off x="1613197" y="2892539"/>
        <a:ext cx="7282084" cy="1152576"/>
      </dsp:txXfrm>
    </dsp:sp>
    <dsp:sp modelId="{26C6F806-6D89-4D52-8C24-9A4150DBEA54}">
      <dsp:nvSpPr>
        <dsp:cNvPr id="0" name=""/>
        <dsp:cNvSpPr/>
      </dsp:nvSpPr>
      <dsp:spPr>
        <a:xfrm>
          <a:off x="8142470" y="928421"/>
          <a:ext cx="795789" cy="79578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01</a:t>
          </a:r>
        </a:p>
      </dsp:txBody>
      <dsp:txXfrm>
        <a:off x="8321523" y="928421"/>
        <a:ext cx="437683" cy="598831"/>
      </dsp:txXfrm>
    </dsp:sp>
    <dsp:sp modelId="{B18C67B2-4BCA-4290-BE37-A64469441B68}">
      <dsp:nvSpPr>
        <dsp:cNvPr id="0" name=""/>
        <dsp:cNvSpPr/>
      </dsp:nvSpPr>
      <dsp:spPr>
        <a:xfrm>
          <a:off x="8931140" y="2348600"/>
          <a:ext cx="795789" cy="79578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02</a:t>
          </a:r>
        </a:p>
      </dsp:txBody>
      <dsp:txXfrm>
        <a:off x="9110193" y="2348600"/>
        <a:ext cx="437683" cy="598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686C6-3A80-4C1C-98B8-463D72E4E2D5}">
      <dsp:nvSpPr>
        <dsp:cNvPr id="0" name=""/>
        <dsp:cNvSpPr/>
      </dsp:nvSpPr>
      <dsp:spPr>
        <a:xfrm>
          <a:off x="1235" y="441583"/>
          <a:ext cx="4496395" cy="22481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700" kern="1200"/>
            <a:t>最终的表达式必须可以接受</a:t>
          </a:r>
          <a:r>
            <a:rPr lang="en-US" sz="4700" kern="1200"/>
            <a:t>null</a:t>
          </a:r>
        </a:p>
      </dsp:txBody>
      <dsp:txXfrm>
        <a:off x="67082" y="507430"/>
        <a:ext cx="4364701" cy="2116503"/>
      </dsp:txXfrm>
    </dsp:sp>
    <dsp:sp modelId="{54CAA61E-6E56-4C66-92D0-8CC74C1A891F}">
      <dsp:nvSpPr>
        <dsp:cNvPr id="0" name=""/>
        <dsp:cNvSpPr/>
      </dsp:nvSpPr>
      <dsp:spPr>
        <a:xfrm>
          <a:off x="5621729" y="441583"/>
          <a:ext cx="4496395" cy="2248197"/>
        </a:xfrm>
        <a:prstGeom prst="roundRect">
          <a:avLst>
            <a:gd name="adj" fmla="val 10000"/>
          </a:avLst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700" kern="1200"/>
            <a:t>可以和</a:t>
          </a:r>
          <a:r>
            <a:rPr lang="en-US" sz="4700" kern="1200"/>
            <a:t>Null</a:t>
          </a:r>
          <a:r>
            <a:rPr lang="zh-CN" sz="4700" kern="1200"/>
            <a:t>合并操作符一起使用</a:t>
          </a:r>
          <a:endParaRPr lang="en-US" sz="4700" kern="1200"/>
        </a:p>
      </dsp:txBody>
      <dsp:txXfrm>
        <a:off x="5687576" y="507430"/>
        <a:ext cx="4364701" cy="2116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2.8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2.8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12.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本节仅</a:t>
            </a:r>
            <a:r>
              <a:rPr lang="zh-CN" altLang="en-US" dirty="0">
                <a:solidFill>
                  <a:srgbClr val="FFFFFF"/>
                </a:solidFill>
              </a:rPr>
              <a:t>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Null </a:t>
            </a:r>
            <a:r>
              <a:rPr lang="zh-CN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的操作符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0F4E3-8E0F-452A-B104-82F9005D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</a:rPr>
              <a:t>Null </a:t>
            </a:r>
            <a:r>
              <a:rPr lang="zh-CN" altLang="en-US" sz="3200" dirty="0">
                <a:solidFill>
                  <a:srgbClr val="262626"/>
                </a:solidFill>
              </a:rPr>
              <a:t>操作符</a:t>
            </a:r>
            <a:endParaRPr lang="en-US" sz="3200" dirty="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E9A43-059F-4163-83EE-E9BDC116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altLang="zh-CN" sz="2400"/>
              <a:t>C# </a:t>
            </a:r>
            <a:r>
              <a:rPr lang="zh-CN" altLang="en-US" sz="2400"/>
              <a:t>提供了两种操作符，它们可以更容易的处理</a:t>
            </a:r>
            <a:r>
              <a:rPr lang="en-US" altLang="zh-CN" sz="2400"/>
              <a:t>null</a:t>
            </a:r>
          </a:p>
          <a:p>
            <a:pPr lvl="1"/>
            <a:r>
              <a:rPr lang="en-US" altLang="zh-CN" dirty="0"/>
              <a:t>Null </a:t>
            </a:r>
            <a:r>
              <a:rPr lang="zh-CN" altLang="en-US" dirty="0"/>
              <a:t>合并操作符</a:t>
            </a:r>
            <a:endParaRPr lang="en-US" altLang="zh-CN" dirty="0"/>
          </a:p>
          <a:p>
            <a:pPr lvl="1"/>
            <a:r>
              <a:rPr lang="en-US" altLang="zh-CN" dirty="0"/>
              <a:t>Null </a:t>
            </a:r>
            <a:r>
              <a:rPr lang="zh-CN" altLang="en-US" dirty="0"/>
              <a:t>条件操作符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4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3A05E-7956-4A32-8A0F-DD3C3F60A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Null </a:t>
            </a:r>
            <a:r>
              <a:rPr lang="zh-CN" altLang="en-US">
                <a:solidFill>
                  <a:srgbClr val="FFFFFF"/>
                </a:solidFill>
              </a:rPr>
              <a:t>合并 操作符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BA2186D-B368-4801-9FB1-02557BCCC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54263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341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3B4AC-3D50-4CFD-8907-B9B82C80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altLang="zh-CN"/>
              <a:t>Null </a:t>
            </a:r>
            <a:r>
              <a:rPr lang="zh-CN" altLang="en-US"/>
              <a:t>条件 操作符（</a:t>
            </a:r>
            <a:r>
              <a:rPr lang="en-US" altLang="zh-CN"/>
              <a:t>Elvis</a:t>
            </a:r>
            <a:r>
              <a:rPr lang="zh-CN" altLang="en-US"/>
              <a:t>）</a:t>
            </a:r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3834A9-1E4D-45AB-9504-BBBC8059C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126357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477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63AA4-40B1-43AF-8A7B-25A261DA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</a:rPr>
              <a:t>Null </a:t>
            </a:r>
            <a:r>
              <a:rPr lang="zh-CN" altLang="en-US" sz="4000" dirty="0">
                <a:solidFill>
                  <a:srgbClr val="FFFFFF"/>
                </a:solidFill>
              </a:rPr>
              <a:t>条件 操作符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CB1ACA-B5D1-4C33-9A18-F906D317DD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617984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9125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 2.8</vt:lpstr>
      <vt:lpstr>12. C#基础知识</vt:lpstr>
      <vt:lpstr>Null 的操作符</vt:lpstr>
      <vt:lpstr>Null 操作符</vt:lpstr>
      <vt:lpstr>Null 合并 操作符</vt:lpstr>
      <vt:lpstr>Null 条件 操作符（Elvis）</vt:lpstr>
      <vt:lpstr>Null 条件 操作符</vt:lpstr>
      <vt:lpstr>本节习题 2.8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2019-05-18T05:56:28Z</dcterms:created>
  <dcterms:modified xsi:type="dcterms:W3CDTF">2019-05-18T06:20:10Z</dcterms:modified>
</cp:coreProperties>
</file>